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9AD629-3B26-436D-B9F7-F36AE2D02952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261E8-6073-45B8-87CD-A1CCC42E8C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31"/>
          <a:stretch/>
        </p:blipFill>
        <p:spPr bwMode="auto">
          <a:xfrm>
            <a:off x="1187624" y="2060848"/>
            <a:ext cx="6786610" cy="4525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0008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Администрация </a:t>
            </a:r>
          </a:p>
          <a:p>
            <a:pPr algn="ctr"/>
            <a:r>
              <a:rPr lang="ru-RU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Суриковского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сельсовета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 гражданами ведется агитационная деятельность о службе по контракту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0"/>
            <a:ext cx="2861280" cy="2333233"/>
          </a:xfrm>
          <a:prstGeom prst="rect">
            <a:avLst/>
          </a:prstGeom>
        </p:spPr>
      </p:pic>
      <p:pic>
        <p:nvPicPr>
          <p:cNvPr id="5" name="Рисунок 4" descr="SDC10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178703"/>
            <a:ext cx="7572396" cy="56792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071678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Организована работа с призывниками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SDC10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3214686"/>
            <a:ext cx="4357686" cy="34647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SDC100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76716" y="3214685"/>
            <a:ext cx="4667284" cy="3500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232466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43040" y="1"/>
            <a:ext cx="11858708" cy="2643181"/>
          </a:xfrm>
          <a:prstGeom prst="rect">
            <a:avLst/>
          </a:prstGeom>
        </p:spPr>
      </p:pic>
    </p:spTree>
  </p:cSld>
  <p:clrMapOvr>
    <a:masterClrMapping/>
  </p:clrMapOvr>
  <p:transition advTm="8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Своевременно проводится сверка  военных билетов с учетными данными военнообязанных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0"/>
            <a:ext cx="2861280" cy="2333233"/>
          </a:xfrm>
          <a:prstGeom prst="rect">
            <a:avLst/>
          </a:prstGeom>
        </p:spPr>
      </p:pic>
      <p:pic>
        <p:nvPicPr>
          <p:cNvPr id="5" name="Рисунок 4" descr="SDC100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1607332"/>
            <a:ext cx="6429420" cy="48220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6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4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707236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по воинскому учету ведется с военным комиссариатом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Бирилюсского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района Красноярского края.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Ежегодно проводятся сверки, ведется рабочая переписка.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0"/>
            <a:ext cx="2861280" cy="2333233"/>
          </a:xfrm>
          <a:prstGeom prst="rect">
            <a:avLst/>
          </a:prstGeom>
        </p:spPr>
      </p:pic>
      <p:pic>
        <p:nvPicPr>
          <p:cNvPr id="5" name="Рисунок 4" descr="SDC100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2410984"/>
            <a:ext cx="5857916" cy="4393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8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0"/>
            <a:ext cx="2861280" cy="233323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82004" cy="1828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advTm="44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664373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Глава </a:t>
            </a:r>
            <a:br>
              <a:rPr lang="ru-RU" dirty="0" smtClean="0"/>
            </a:br>
            <a:r>
              <a:rPr lang="ru-RU" dirty="0" smtClean="0"/>
              <a:t>администрации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Арапова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Наталья</a:t>
            </a:r>
          </a:p>
          <a:p>
            <a:pPr algn="ctr"/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Петровна</a:t>
            </a:r>
          </a:p>
          <a:p>
            <a:endParaRPr lang="ru-RU" dirty="0"/>
          </a:p>
        </p:txBody>
      </p:sp>
      <p:pic>
        <p:nvPicPr>
          <p:cNvPr id="6" name="Рисунок 5" descr="SDC10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214554"/>
            <a:ext cx="5286412" cy="39648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2198" y="500042"/>
            <a:ext cx="2861280" cy="2333233"/>
          </a:xfrm>
          <a:prstGeom prst="rect">
            <a:avLst/>
          </a:prstGeom>
        </p:spPr>
      </p:pic>
    </p:spTree>
  </p:cSld>
  <p:clrMapOvr>
    <a:masterClrMapping/>
  </p:clrMapOvr>
  <p:transition advTm="4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6643734" cy="20002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Ответственным за ведение воинского учета и бронирования граждан, пребывающих в запасе, назначена специалист 1 категории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Букотина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Светлана Александровна.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должности работает с 2011 года.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1071546"/>
            <a:ext cx="2861280" cy="2333233"/>
          </a:xfrm>
          <a:prstGeom prst="rect">
            <a:avLst/>
          </a:prstGeom>
        </p:spPr>
      </p:pic>
      <p:pic>
        <p:nvPicPr>
          <p:cNvPr id="5" name="Рисунок 4" descr="IMG_20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2357430"/>
            <a:ext cx="6500826" cy="4357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6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412" y="0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Рабочее место специалиста оснащено персональным компьютером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0"/>
            <a:ext cx="2861280" cy="2333233"/>
          </a:xfrm>
          <a:prstGeom prst="rect">
            <a:avLst/>
          </a:prstGeom>
        </p:spPr>
      </p:pic>
      <p:pic>
        <p:nvPicPr>
          <p:cNvPr id="5" name="Рисунок 4" descr="SDC100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071546"/>
            <a:ext cx="4214810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1928802"/>
            <a:ext cx="4648212" cy="3519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286248" y="10715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специализированным программным обеспечением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SDC100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714752"/>
            <a:ext cx="3786182" cy="28396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4000496" y="5786454"/>
            <a:ext cx="3776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необходимой оргтехникой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6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664373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Законодательные документы, организационные документы по ведению воинского учета сформированы в папки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-214338"/>
            <a:ext cx="2861280" cy="2333233"/>
          </a:xfrm>
          <a:prstGeom prst="rect">
            <a:avLst/>
          </a:prstGeom>
        </p:spPr>
      </p:pic>
      <p:pic>
        <p:nvPicPr>
          <p:cNvPr id="12" name="Рисунок 11" descr="SDC100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714488"/>
            <a:ext cx="7500990" cy="5143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6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Для хранения документации установлен металлический, закрывающийся шкаф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29322" y="428604"/>
            <a:ext cx="2861280" cy="2333233"/>
          </a:xfrm>
          <a:prstGeom prst="rect">
            <a:avLst/>
          </a:prstGeom>
        </p:spPr>
      </p:pic>
      <p:pic>
        <p:nvPicPr>
          <p:cNvPr id="5" name="Рисунок 4" descr="SDC100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1142984"/>
            <a:ext cx="4714908" cy="3714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SDC1002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3003" y="2857496"/>
            <a:ext cx="4190997" cy="3143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109713002_large_1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876274">
            <a:off x="891842" y="4275633"/>
            <a:ext cx="3500462" cy="2854454"/>
          </a:xfrm>
          <a:prstGeom prst="rect">
            <a:avLst/>
          </a:prstGeom>
        </p:spPr>
      </p:pic>
    </p:spTree>
  </p:cSld>
  <p:clrMapOvr>
    <a:masterClrMapping/>
  </p:clrMapOvr>
  <p:transition advTm="4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643182"/>
            <a:ext cx="6929486" cy="33575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Численность населения 781 человек.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Всего на первичном воинском учете состоит: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 граждан, подлежащих первоначальной постановке на воинский учет;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 офицера запаса;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118 прапорщиков, мичманов, сержантов, старшин, солдат и матросов запаса.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1" name="Рисунок 10" descr="2324661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00164" y="0"/>
            <a:ext cx="12001584" cy="2365099"/>
          </a:xfrm>
          <a:prstGeom prst="rect">
            <a:avLst/>
          </a:prstGeom>
        </p:spPr>
      </p:pic>
    </p:spTree>
  </p:cSld>
  <p:clrMapOvr>
    <a:masterClrMapping/>
  </p:clrMapOvr>
  <p:transition advTm="11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664373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администрации имеется наглядный стенд по вопросам воинского учета, на котором расположена информация об обязанностях граждан по воинскому учету,  ответственность за неисполнение обязанностей.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Содержимое 4" descr="109713002_large_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2720" y="0"/>
            <a:ext cx="2861280" cy="2333233"/>
          </a:xfrm>
          <a:prstGeom prst="rect">
            <a:avLst/>
          </a:prstGeom>
        </p:spPr>
      </p:pic>
      <p:pic>
        <p:nvPicPr>
          <p:cNvPr id="5" name="Рисунок 4" descr="SDC100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132856"/>
            <a:ext cx="6715172" cy="48935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8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357430"/>
            <a:ext cx="6643734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 также информация о службе по контракту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071810"/>
            <a:ext cx="2286016" cy="1752600"/>
          </a:xfrm>
        </p:spPr>
        <p:txBody>
          <a:bodyPr>
            <a:normAutofit/>
          </a:bodyPr>
          <a:lstStyle/>
          <a:p>
            <a:pPr algn="ctr"/>
            <a:endParaRPr lang="ru-RU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 descr="SDC10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71852"/>
            <a:ext cx="4381530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SDC100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3571876"/>
            <a:ext cx="4571998" cy="3286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232466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071602" y="-214337"/>
            <a:ext cx="12001584" cy="3357586"/>
          </a:xfrm>
          <a:prstGeom prst="rect">
            <a:avLst/>
          </a:prstGeom>
        </p:spPr>
      </p:pic>
    </p:spTree>
  </p:cSld>
  <p:clrMapOvr>
    <a:masterClrMapping/>
  </p:clrMapOvr>
  <p:transition advTm="8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129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Глава  администрации</vt:lpstr>
      <vt:lpstr>Ответственным за ведение воинского учета и бронирования граждан, пребывающих в запасе, назначена специалист 1 категории  Букотина Светлана Александровна. В должности работает с 2011 года.</vt:lpstr>
      <vt:lpstr>Рабочее место специалиста оснащено персональным компьютером</vt:lpstr>
      <vt:lpstr>Законодательные документы, организационные документы по ведению воинского учета сформированы в папки</vt:lpstr>
      <vt:lpstr>Для хранения документации установлен металлический, закрывающийся шкаф</vt:lpstr>
      <vt:lpstr>  Численность населения 781 человек. Всего на первичном воинском учете состоит: 5 граждан, подлежащих первоначальной постановке на воинский учет; 2 офицера запаса; 118 прапорщиков, мичманов, сержантов, старшин, солдат и матросов запаса.</vt:lpstr>
      <vt:lpstr>В администрации имеется наглядный стенд по вопросам воинского учета, на котором расположена информация об обязанностях граждан по воинскому учету,  ответственность за неисполнение обязанностей.</vt:lpstr>
      <vt:lpstr>А также информация о службе по контракту</vt:lpstr>
      <vt:lpstr>С гражданами ведется агитационная деятельность о службе по контракту</vt:lpstr>
      <vt:lpstr>Организована работа с призывниками</vt:lpstr>
      <vt:lpstr>Своевременно проводится сверка  военных билетов с учетными данными военнообязанных</vt:lpstr>
      <vt:lpstr>Работа по воинскому учету ведется с военным комиссариатом Бирилюсского района Красноярского края. Ежегодно проводятся сверки, ведется рабочая переписка.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2017-11-14T17:44:43Z</dcterms:created>
  <dcterms:modified xsi:type="dcterms:W3CDTF">2020-01-30T05:46:07Z</dcterms:modified>
</cp:coreProperties>
</file>